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716088"/>
            <a:ext cx="3230563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63521" y="121747"/>
            <a:ext cx="8616957" cy="6614506"/>
            <a:chOff x="179512" y="85051"/>
            <a:chExt cx="8616957" cy="6614506"/>
          </a:xfrm>
        </p:grpSpPr>
        <p:grpSp>
          <p:nvGrpSpPr>
            <p:cNvPr id="6" name="Gruppieren 5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2102280" y="914365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VEGF-E / </a:t>
            </a:r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HB-VEGF-E</a:t>
            </a: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300-044 [E. coli];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300-046 [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220809" y="512188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Stimulation of cell proliferation in primary human umbilical vein endothelial cells (HUVEC) by recombinant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-VEGF-E and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-HB-VEGF-E. 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17</cp:revision>
  <dcterms:created xsi:type="dcterms:W3CDTF">2013-11-14T14:14:41Z</dcterms:created>
  <dcterms:modified xsi:type="dcterms:W3CDTF">2015-03-13T08:20:50Z</dcterms:modified>
</cp:coreProperties>
</file>